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12192000" cy="6858000"/>
  <p:notesSz cx="6858000" cy="9144000"/>
  <p:embeddedFontLst>
    <p:embeddedFont>
      <p:font typeface="Broadway" panose="04040905080B02020502" pitchFamily="82" charset="0"/>
      <p:regular r:id="rId6"/>
    </p:embeddedFont>
    <p:embeddedFont>
      <p:font typeface="Century Gothic" panose="020B0502020202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openxmlformats.org/officeDocument/2006/relationships/font" Target="fonts/font5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78261-32E2-41A1-8537-F51D8A12A9B6}" type="datetimeFigureOut">
              <a:rPr lang="en-US" smtClean="0"/>
              <a:t>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5B38F-00BB-4FD2-8807-F3FEC5E2CE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2530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647146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8090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18228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2194558"/>
            <a:ext cx="10820400" cy="4024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685800" y="753531"/>
            <a:ext cx="10820400" cy="28024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024466" y="3649132"/>
            <a:ext cx="10130516" cy="9990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685800" y="379939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024466" y="753533"/>
            <a:ext cx="10151533" cy="260449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303865" y="3365555"/>
            <a:ext cx="9592736" cy="444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1024466" y="3959862"/>
            <a:ext cx="10151533" cy="67987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685800" y="379939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476250" y="93345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10984228" y="270129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8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1024495" y="1124700"/>
            <a:ext cx="10146185" cy="25118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1024466" y="3648314"/>
            <a:ext cx="10144653" cy="9998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7814452" y="378883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685800" y="378883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2202080"/>
            <a:ext cx="3456431" cy="617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685799" y="2904565"/>
            <a:ext cx="3456431" cy="3314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4368800" y="2201333"/>
            <a:ext cx="3456431" cy="626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4366857" y="2904066"/>
            <a:ext cx="3456431" cy="331461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5"/>
          </p:nvPr>
        </p:nvSpPr>
        <p:spPr>
          <a:xfrm>
            <a:off x="8051800" y="2192866"/>
            <a:ext cx="3456431" cy="62653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6"/>
          </p:nvPr>
        </p:nvSpPr>
        <p:spPr>
          <a:xfrm>
            <a:off x="8051800" y="2904565"/>
            <a:ext cx="3456431" cy="33141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35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17" name="Shape 117"/>
          <p:cNvSpPr txBox="1">
            <a:spLocks noGrp="1"/>
          </p:cNvSpPr>
          <p:nvPr>
            <p:ph type="body" idx="3"/>
          </p:nvPr>
        </p:nvSpPr>
        <p:spPr>
          <a:xfrm>
            <a:off x="688618" y="4873764"/>
            <a:ext cx="3451582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4"/>
          </p:nvPr>
        </p:nvSpPr>
        <p:spPr>
          <a:xfrm>
            <a:off x="4374262" y="4191000"/>
            <a:ext cx="3448933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pic" idx="5"/>
          </p:nvPr>
        </p:nvSpPr>
        <p:spPr>
          <a:xfrm>
            <a:off x="4374262" y="2362200"/>
            <a:ext cx="3448934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35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20" name="Shape 120"/>
          <p:cNvSpPr txBox="1">
            <a:spLocks noGrp="1"/>
          </p:cNvSpPr>
          <p:nvPr>
            <p:ph type="body" idx="6"/>
          </p:nvPr>
        </p:nvSpPr>
        <p:spPr>
          <a:xfrm>
            <a:off x="4374264" y="4873762"/>
            <a:ext cx="3448933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7"/>
          </p:nvPr>
        </p:nvSpPr>
        <p:spPr>
          <a:xfrm>
            <a:off x="8049731" y="4191000"/>
            <a:ext cx="3456469" cy="6827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pic" idx="8"/>
          </p:nvPr>
        </p:nvSpPr>
        <p:spPr>
          <a:xfrm>
            <a:off x="8049853" y="2362200"/>
            <a:ext cx="3447878" cy="1524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>
            <a:outerShdw blurRad="50799" dist="50800" dir="5400000" algn="tl" rotWithShape="0">
              <a:srgbClr val="000000">
                <a:alpha val="42352"/>
              </a:srgbClr>
            </a:outerShdw>
          </a:effectLst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23" name="Shape 123"/>
          <p:cNvSpPr txBox="1">
            <a:spLocks noGrp="1"/>
          </p:cNvSpPr>
          <p:nvPr>
            <p:ph type="body" idx="9"/>
          </p:nvPr>
        </p:nvSpPr>
        <p:spPr>
          <a:xfrm>
            <a:off x="8049731" y="4873760"/>
            <a:ext cx="3452445" cy="134492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4083937" y="-1203578"/>
            <a:ext cx="4024123" cy="10820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8525932" y="1667931"/>
            <a:ext cx="390313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3174999" y="-1405466"/>
            <a:ext cx="3903133" cy="82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7814452" y="379939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685800" y="381000"/>
            <a:ext cx="6991491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 descr="C3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375150"/>
            <a:ext cx="12192000" cy="248285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685800" y="753533"/>
            <a:ext cx="10820398" cy="280193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1024466" y="3641725"/>
            <a:ext cx="10490200" cy="955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2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7814452" y="38100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685800" y="381001"/>
            <a:ext cx="6991491" cy="364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10862452" y="381000"/>
            <a:ext cx="643748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685800" y="2194558"/>
            <a:ext cx="5333998" cy="4024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6172200" y="2194558"/>
            <a:ext cx="5333998" cy="4024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914408" y="2183800"/>
            <a:ext cx="50799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685800" y="3132666"/>
            <a:ext cx="5311774" cy="3086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6400800" y="2183800"/>
            <a:ext cx="5105398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6172200" y="3132666"/>
            <a:ext cx="5333998" cy="3086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4114800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995582" y="746758"/>
            <a:ext cx="6510618" cy="54719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685800" y="3124199"/>
            <a:ext cx="4114800" cy="30944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685800" y="1524000"/>
            <a:ext cx="6873239" cy="16001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7861238" y="751241"/>
            <a:ext cx="3644961" cy="54674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3124199"/>
            <a:ext cx="6873239" cy="30944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685777" y="4697360"/>
            <a:ext cx="10822033" cy="8193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681727" y="941437"/>
            <a:ext cx="10821840" cy="34781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5516714"/>
            <a:ext cx="10820400" cy="701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C3-HD-TOP.png"/>
          <p:cNvPicPr preferRelativeResize="0"/>
          <p:nvPr/>
        </p:nvPicPr>
        <p:blipFill rotWithShape="1">
          <a:blip r:embed="rId18">
            <a:alphaModFix/>
          </a:blip>
          <a:srcRect/>
          <a:stretch/>
        </p:blipFill>
        <p:spPr>
          <a:xfrm>
            <a:off x="0" y="0"/>
            <a:ext cx="12192000" cy="144144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4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685800" y="2194558"/>
            <a:ext cx="10820400" cy="402412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685800" marR="0" lvl="1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1430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600200" marR="0" lvl="3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57400" marR="0" lvl="4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8595360" y="6356350"/>
            <a:ext cx="291083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685800" y="6355844"/>
            <a:ext cx="7772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Century Gothic"/>
              <a:buNone/>
              <a:defRPr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entury Gothic"/>
              <a:buNone/>
              <a:defRPr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763000" y="38100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25000"/>
              <a:buFont typeface="Century Gothic"/>
              <a:buNone/>
            </a:pPr>
            <a:fld id="{00000000-1234-1234-1234-123412341234}" type="slidenum">
              <a:rPr lang="en-US" sz="1050" b="0" i="0" u="none" strike="noStrike" cap="none">
                <a:solidFill>
                  <a:srgbClr val="888888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1050" b="0" i="0" u="none" strike="noStrike" cap="none" dirty="0">
              <a:solidFill>
                <a:srgbClr val="888888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895600" y="764372"/>
            <a:ext cx="8610599" cy="129302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Reminders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1760562"/>
            <a:ext cx="10820400" cy="44581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Broadway" panose="04040905080B02020502" pitchFamily="82" charset="0"/>
                <a:sym typeface="Century Gothic"/>
              </a:rPr>
              <a:t>Go directly to your seat when you come to class. 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dirty="0"/>
              <a:t>Ask before you leave your seat.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not change table height or move tables!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Always Write HW in your Agenda!</a:t>
            </a:r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600" dirty="0"/>
              <a:t>I am out sick today. I expect you to be on your best behavior.</a:t>
            </a:r>
            <a:endParaRPr lang="en-US" sz="36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28600" marR="0" lvl="0" indent="-88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2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00317" y="450376"/>
            <a:ext cx="8610599" cy="8734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entury Gothic"/>
              <a:buNone/>
            </a:pPr>
            <a:r>
              <a:rPr lang="en-US" sz="4000" b="1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AGENDA </a:t>
            </a:r>
            <a:r>
              <a:rPr lang="en-US" b="1" dirty="0"/>
              <a:t>FEB. 7</a:t>
            </a:r>
            <a:endParaRPr lang="en-US" sz="4000" b="1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0" y="1323833"/>
            <a:ext cx="12192001" cy="57178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571500" indent="-571500">
              <a:spcBef>
                <a:spcPts val="0"/>
              </a:spcBef>
              <a:buSzPct val="105000"/>
            </a:pPr>
            <a:r>
              <a:rPr lang="en-US" sz="4000" b="1" dirty="0"/>
              <a:t>Check Heart Diagram p 120</a:t>
            </a:r>
          </a:p>
          <a:p>
            <a:pPr marL="571500" indent="-571500">
              <a:spcBef>
                <a:spcPts val="0"/>
              </a:spcBef>
              <a:buSzPct val="105000"/>
            </a:pPr>
            <a:endParaRPr lang="en-US" sz="4000" b="1" dirty="0"/>
          </a:p>
          <a:p>
            <a:pPr marL="571500" indent="-571500">
              <a:spcBef>
                <a:spcPts val="0"/>
              </a:spcBef>
              <a:buSzPct val="105000"/>
            </a:pPr>
            <a:r>
              <a:rPr lang="en-US" sz="4000" b="1" dirty="0"/>
              <a:t>Continue Notes: Respiratory System p 121</a:t>
            </a:r>
          </a:p>
          <a:p>
            <a:pPr marL="914400" lvl="2">
              <a:spcBef>
                <a:spcPts val="0"/>
              </a:spcBef>
              <a:buSzPct val="105000"/>
              <a:buNone/>
            </a:pPr>
            <a:r>
              <a:rPr lang="en-US" sz="2800" b="1" i="1" dirty="0">
                <a:solidFill>
                  <a:srgbClr val="FF0000"/>
                </a:solidFill>
              </a:rPr>
              <a:t>Copy notes onto your own paper. Don’t worry if you don’t finish today. We will finish in class tomorrow.</a:t>
            </a:r>
            <a:endParaRPr lang="en-US" sz="3800" b="1" dirty="0"/>
          </a:p>
          <a:p>
            <a:pPr marL="571500" indent="-571500">
              <a:spcBef>
                <a:spcPts val="0"/>
              </a:spcBef>
              <a:buSzPct val="105000"/>
            </a:pPr>
            <a:endParaRPr lang="en-US" sz="4000" b="1" u="sng" dirty="0">
              <a:solidFill>
                <a:srgbClr val="FF0000"/>
              </a:solidFill>
            </a:endParaRPr>
          </a:p>
          <a:p>
            <a:pPr marL="571500" indent="-571500">
              <a:spcBef>
                <a:spcPts val="0"/>
              </a:spcBef>
              <a:buSzPct val="105000"/>
            </a:pPr>
            <a:r>
              <a:rPr lang="en-US" sz="4000" b="1" u="sng" dirty="0">
                <a:solidFill>
                  <a:srgbClr val="FF0000"/>
                </a:solidFill>
              </a:rPr>
              <a:t>Quiz Friday </a:t>
            </a:r>
            <a:r>
              <a:rPr lang="en-US" sz="3200" b="1" dirty="0"/>
              <a:t>Circulatory and Respiratory Systems – write this in your agenda!</a:t>
            </a:r>
          </a:p>
          <a:p>
            <a:pPr marL="571500" indent="-571500">
              <a:spcBef>
                <a:spcPts val="0"/>
              </a:spcBef>
              <a:buSzPct val="105000"/>
            </a:pPr>
            <a:endParaRPr lang="en-US" sz="3200" b="1" dirty="0"/>
          </a:p>
          <a:p>
            <a:pPr marL="571500" indent="-571500">
              <a:spcBef>
                <a:spcPts val="0"/>
              </a:spcBef>
              <a:buSzPct val="105000"/>
            </a:pPr>
            <a:r>
              <a:rPr lang="en-US" sz="4000" b="1" dirty="0"/>
              <a:t>HW: Get Grade Report </a:t>
            </a:r>
            <a:r>
              <a:rPr lang="en-US" sz="4000" b="1"/>
              <a:t>Signed; Study </a:t>
            </a:r>
            <a:r>
              <a:rPr lang="en-US" sz="4000" b="1" dirty="0"/>
              <a:t>for Quiz!</a:t>
            </a:r>
          </a:p>
          <a:p>
            <a:pPr marL="0" indent="0">
              <a:spcBef>
                <a:spcPts val="0"/>
              </a:spcBef>
              <a:buSzPct val="105000"/>
              <a:buNone/>
            </a:pPr>
            <a:endParaRPr lang="en-US" sz="4000" b="1" dirty="0"/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4000" b="1" i="1" u="none" strike="noStrike" cap="none" dirty="0">
              <a:solidFill>
                <a:srgbClr val="7030A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1958</TotalTime>
  <Words>113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Broadway</vt:lpstr>
      <vt:lpstr>Century Gothic</vt:lpstr>
      <vt:lpstr>Vapor Trail</vt:lpstr>
      <vt:lpstr>Reminders</vt:lpstr>
      <vt:lpstr>AGENDA FEB. 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CLASS</dc:title>
  <dc:creator>sjohnson13</dc:creator>
  <cp:lastModifiedBy>Sandra Johnson</cp:lastModifiedBy>
  <cp:revision>54</cp:revision>
  <cp:lastPrinted>2017-02-01T18:01:34Z</cp:lastPrinted>
  <dcterms:modified xsi:type="dcterms:W3CDTF">2017-02-08T10:58:49Z</dcterms:modified>
</cp:coreProperties>
</file>