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91870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810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224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6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7909560" y="4314328"/>
            <a:ext cx="2910839" cy="3746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371600" y="4323844"/>
            <a:ext cx="640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077200" y="1430866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777" y="4697360"/>
            <a:ext cx="10822033" cy="8193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681727" y="941438"/>
            <a:ext cx="10821840" cy="3478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5516714"/>
            <a:ext cx="10820400" cy="701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5800" y="753531"/>
            <a:ext cx="10820400" cy="28024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024466" y="3649132"/>
            <a:ext cx="10130516" cy="999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85800" y="379940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024466" y="753533"/>
            <a:ext cx="10151533" cy="26044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303865" y="3365555"/>
            <a:ext cx="9592736" cy="444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1024466" y="3959862"/>
            <a:ext cx="10151533" cy="679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85800" y="379940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76250" y="93345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0984229" y="270129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024495" y="1124700"/>
            <a:ext cx="10146185" cy="2511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024466" y="3648314"/>
            <a:ext cx="10144653" cy="999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814452" y="378883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85800" y="378883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2202080"/>
            <a:ext cx="3456431" cy="617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685799" y="2904565"/>
            <a:ext cx="3456431" cy="3314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368800" y="2201333"/>
            <a:ext cx="3456431" cy="626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366857" y="2904066"/>
            <a:ext cx="3456431" cy="33146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5"/>
          </p:nvPr>
        </p:nvSpPr>
        <p:spPr>
          <a:xfrm>
            <a:off x="8051800" y="2192866"/>
            <a:ext cx="3456431" cy="626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6"/>
          </p:nvPr>
        </p:nvSpPr>
        <p:spPr>
          <a:xfrm>
            <a:off x="8051800" y="2904565"/>
            <a:ext cx="3456431" cy="3314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3"/>
          </p:nvPr>
        </p:nvSpPr>
        <p:spPr>
          <a:xfrm>
            <a:off x="688618" y="4873764"/>
            <a:ext cx="3451582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4"/>
          </p:nvPr>
        </p:nvSpPr>
        <p:spPr>
          <a:xfrm>
            <a:off x="4374262" y="4191000"/>
            <a:ext cx="3448934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pic" idx="5"/>
          </p:nvPr>
        </p:nvSpPr>
        <p:spPr>
          <a:xfrm>
            <a:off x="4374262" y="2362200"/>
            <a:ext cx="344893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6"/>
          </p:nvPr>
        </p:nvSpPr>
        <p:spPr>
          <a:xfrm>
            <a:off x="4374264" y="4873762"/>
            <a:ext cx="3448934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7"/>
          </p:nvPr>
        </p:nvSpPr>
        <p:spPr>
          <a:xfrm>
            <a:off x="8049731" y="4191000"/>
            <a:ext cx="3456469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pic" idx="8"/>
          </p:nvPr>
        </p:nvSpPr>
        <p:spPr>
          <a:xfrm>
            <a:off x="8049854" y="2362200"/>
            <a:ext cx="3447878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9"/>
          </p:nvPr>
        </p:nvSpPr>
        <p:spPr>
          <a:xfrm>
            <a:off x="8049731" y="4873760"/>
            <a:ext cx="3452445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4083937" y="-1203578"/>
            <a:ext cx="4024124" cy="1082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8525933" y="1667932"/>
            <a:ext cx="390313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3175000" y="-1405466"/>
            <a:ext cx="3903133" cy="82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7814452" y="37994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685800" y="381000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2194559"/>
            <a:ext cx="10820400" cy="4024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753533"/>
            <a:ext cx="10820398" cy="280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24466" y="3641725"/>
            <a:ext cx="10490200" cy="955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85800" y="381001"/>
            <a:ext cx="6991491" cy="364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2194558"/>
            <a:ext cx="5333999" cy="4024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72200" y="2194558"/>
            <a:ext cx="5333999" cy="4024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914408" y="2183801"/>
            <a:ext cx="50799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85800" y="3132666"/>
            <a:ext cx="5311774" cy="3086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400800" y="2183801"/>
            <a:ext cx="5105399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72200" y="3132666"/>
            <a:ext cx="5333999" cy="3086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41148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995582" y="746758"/>
            <a:ext cx="6510618" cy="547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85800" y="3124199"/>
            <a:ext cx="4114800" cy="30944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687323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7861238" y="751241"/>
            <a:ext cx="3644961" cy="5467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3124199"/>
            <a:ext cx="6873239" cy="30944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C3-HD-TOP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0" y="0"/>
            <a:ext cx="12192000" cy="14414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2194559"/>
            <a:ext cx="10820400" cy="4024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889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SCIENCE CLASS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January 3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4000" b="1" i="0" u="sng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2194559"/>
            <a:ext cx="10820400" cy="4024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b="1" dirty="0"/>
              <a:t>Punnett Square Review: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dirty="0"/>
              <a:t>How to Draw a Punnett Square Video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dirty="0"/>
              <a:t>Bloody Genetics (Punnett Squares) pg. 97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dirty="0"/>
              <a:t>Bikini Bottom - Codominance pg. 98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4000" b="1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 b="1" dirty="0"/>
              <a:t>HW</a:t>
            </a:r>
            <a:r>
              <a:rPr lang="en-US" sz="4000" b="1" dirty="0" smtClean="0"/>
              <a:t>: Finish Page 98; </a:t>
            </a:r>
            <a:r>
              <a:rPr lang="en-US" sz="4000" b="1" dirty="0"/>
              <a:t>Update ILL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4000" b="1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42</Words>
  <Application>Microsoft Office PowerPoint</Application>
  <PresentationFormat>Widescreen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Arial</vt:lpstr>
      <vt:lpstr>Vapor Trail</vt:lpstr>
      <vt:lpstr>SCIENCE CLASS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CLASS</dc:title>
  <cp:lastModifiedBy>sjohnson13</cp:lastModifiedBy>
  <cp:revision>5</cp:revision>
  <dcterms:modified xsi:type="dcterms:W3CDTF">2017-01-03T16:20:04Z</dcterms:modified>
</cp:coreProperties>
</file>